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74" y="1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/>
          <a:lstStyle>
            <a:lvl1pPr algn="r">
              <a:defRPr sz="1200"/>
            </a:lvl1pPr>
          </a:lstStyle>
          <a:p>
            <a:fld id="{3C0325F7-BCA7-4B6F-A0D5-2B4A76FE9C8F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513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89" tIns="45345" rIns="90689" bIns="4534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5" y="4416499"/>
            <a:ext cx="5607691" cy="4183223"/>
          </a:xfrm>
          <a:prstGeom prst="rect">
            <a:avLst/>
          </a:prstGeom>
        </p:spPr>
        <p:txBody>
          <a:bodyPr vert="horz" lIns="90689" tIns="45345" rIns="90689" bIns="4534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47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74" y="8829847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 anchor="b"/>
          <a:lstStyle>
            <a:lvl1pPr algn="r">
              <a:defRPr sz="1200"/>
            </a:lvl1pPr>
          </a:lstStyle>
          <a:p>
            <a:fld id="{8209A195-F75A-45A2-B5C6-9933FF322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30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9A195-F75A-45A2-B5C6-9933FF322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9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02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82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82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0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0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6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5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01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96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7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7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568826"/>
              </p:ext>
            </p:extLst>
          </p:nvPr>
        </p:nvGraphicFramePr>
        <p:xfrm>
          <a:off x="609600" y="733425"/>
          <a:ext cx="78486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Organization Chart" r:id="rId4" imgW="3651120" imgH="2641320" progId="OrgPlusWOPX.4">
                  <p:embed followColorScheme="full"/>
                </p:oleObj>
              </mc:Choice>
              <mc:Fallback>
                <p:oleObj name="Organization Chart" r:id="rId4" imgW="3651120" imgH="2641320" progId="OrgPlusWOPX.4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" y="733425"/>
                        <a:ext cx="7848600" cy="531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5410200"/>
            <a:ext cx="1653988" cy="127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9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847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Organization Chart Add-in for Microsoft Office programs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Smith</dc:creator>
  <cp:lastModifiedBy>Jennifer Colson, PHR</cp:lastModifiedBy>
  <cp:revision>76</cp:revision>
  <cp:lastPrinted>2020-02-28T17:27:52Z</cp:lastPrinted>
  <dcterms:created xsi:type="dcterms:W3CDTF">2014-11-25T20:30:06Z</dcterms:created>
  <dcterms:modified xsi:type="dcterms:W3CDTF">2023-12-14T18:34:03Z</dcterms:modified>
</cp:coreProperties>
</file>